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60" r:id="rId4"/>
    <p:sldId id="258" r:id="rId5"/>
    <p:sldId id="259" r:id="rId6"/>
    <p:sldId id="268" r:id="rId7"/>
    <p:sldId id="262" r:id="rId8"/>
    <p:sldId id="261" r:id="rId9"/>
    <p:sldId id="263" r:id="rId10"/>
    <p:sldId id="266" r:id="rId11"/>
    <p:sldId id="267" r:id="rId12"/>
    <p:sldId id="264" r:id="rId13"/>
    <p:sldId id="265" r:id="rId14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324" autoAdjust="0"/>
  </p:normalViewPr>
  <p:slideViewPr>
    <p:cSldViewPr>
      <p:cViewPr varScale="1">
        <p:scale>
          <a:sx n="90" d="100"/>
          <a:sy n="90" d="100"/>
        </p:scale>
        <p:origin x="100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DIJAGRAM KLASA</a:t>
            </a:r>
            <a:endParaRPr lang="bs-Latn-BA" b="1" spc="50" dirty="0">
              <a:ln w="9525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IGRICA</a:t>
            </a:r>
            <a:endParaRPr lang="bs-Latn-BA" sz="4400" b="1" spc="50" dirty="0">
              <a:ln w="9525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IGRICA</a:t>
            </a:r>
            <a:endParaRPr lang="bs-Latn-BA" sz="4000" b="1" spc="50" dirty="0">
              <a:ln w="9525" cmpd="sng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sudara)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br>
              <a:rPr lang="bs-Latn-BA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bs-Latn-BA" sz="49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  <a:endParaRPr lang="bs-Latn-BA" dirty="0">
              <a:ln w="9525" cmpd="sng">
                <a:solidFill>
                  <a:schemeClr val="accent1">
                    <a:lumMod val="50000"/>
                  </a:schemeClr>
                </a:solidFill>
                <a:prstDash val="solid"/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916832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431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  <a:r>
              <a:rPr lang="bs-Latn-BA" dirty="0"/>
              <a:t>-a</a:t>
            </a:r>
            <a:endParaRPr lang="vi-VN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4935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Administratori (vođenje evidencija, pristup izvještajima o radu zabavnog parka, kreiranje posebnih ponuda)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koji održavaju atrakcije zabavnog parka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na ulaznom šalteru zabavnog parka </a:t>
            </a:r>
          </a:p>
          <a:p>
            <a:pPr algn="just"/>
            <a:endParaRPr lang="bs-Latn-BA" sz="22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Registrovani korisnici (kupovina karata online i sakupljanju dodatnih bodova za specijalne pogodnosti)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običnom kartom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pPr marL="342900" indent="-342900" algn="just">
              <a:buFont typeface="+mj-lt"/>
              <a:buAutoNum type="arabicPeriod" startAt="4"/>
            </a:pPr>
            <a:endParaRPr lang="bs-Latn-BA" sz="2200" dirty="0"/>
          </a:p>
        </p:txBody>
      </p:sp>
    </p:spTree>
    <p:extLst>
      <p:ext uri="{BB962C8B-B14F-4D97-AF65-F5344CB8AC3E}">
        <p14:creationId xmlns:p14="http://schemas.microsoft.com/office/powerpoint/2010/main" val="119897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bs-Latn-BA" dirty="0"/>
              <a:t>Platforma: UWP</a:t>
            </a:r>
          </a:p>
          <a:p>
            <a:r>
              <a:rPr lang="bs-Latn-BA" dirty="0"/>
              <a:t>Baza</a:t>
            </a:r>
          </a:p>
          <a:p>
            <a:r>
              <a:rPr lang="bs-Latn-BA" dirty="0"/>
              <a:t>Vanjski uređaj: </a:t>
            </a:r>
          </a:p>
          <a:p>
            <a:pPr marL="788670" lvl="1" indent="-514350"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Ultrasonic Sensor</a:t>
            </a:r>
          </a:p>
          <a:p>
            <a:pPr marL="788670" lvl="1" indent="-514350"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GPS</a:t>
            </a:r>
          </a:p>
          <a:p>
            <a:pPr marL="788670" lvl="1" indent="-514350"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Kamera za upotrebu QR code reader-a</a:t>
            </a:r>
          </a:p>
          <a:p>
            <a:r>
              <a:rPr lang="bs-Latn-BA" dirty="0"/>
              <a:t>Web Service: </a:t>
            </a:r>
          </a:p>
          <a:p>
            <a:pPr marL="788670" lvl="1" indent="-514350"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Vremenska prognoza</a:t>
            </a:r>
          </a:p>
          <a:p>
            <a:endParaRPr lang="bs-Latn-BA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OSTALE INFORMACIJE</a:t>
            </a:r>
          </a:p>
        </p:txBody>
      </p:sp>
    </p:spTree>
    <p:extLst>
      <p:ext uri="{BB962C8B-B14F-4D97-AF65-F5344CB8AC3E}">
        <p14:creationId xmlns:p14="http://schemas.microsoft.com/office/powerpoint/2010/main" val="23640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28801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14610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PRIMJER SCENARIJA</a:t>
            </a:r>
            <a:endParaRPr lang="bs-Latn-BA" b="1" dirty="0">
              <a:ln w="18000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236</TotalTime>
  <Words>587</Words>
  <Application>Microsoft Office PowerPoint</Application>
  <PresentationFormat>On-screen Show (4:3)</PresentationFormat>
  <Paragraphs>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Georgia</vt:lpstr>
      <vt:lpstr>Times New Roman</vt:lpstr>
      <vt:lpstr>Wingdings</vt:lpstr>
      <vt:lpstr>Wingdings 2</vt:lpstr>
      <vt:lpstr>Civic</vt:lpstr>
      <vt:lpstr>PowerPoint Presentation</vt:lpstr>
      <vt:lpstr> OPIS TEME</vt:lpstr>
      <vt:lpstr>PROCESI</vt:lpstr>
      <vt:lpstr>FUNKCIONALNOSTI</vt:lpstr>
      <vt:lpstr>AKTERI</vt:lpstr>
      <vt:lpstr>OSTALE INFORMACIJE</vt:lpstr>
      <vt:lpstr>USE CASE DIJAGRAM</vt:lpstr>
      <vt:lpstr>DIJAGRAMI AKTIVNOSTI</vt:lpstr>
      <vt:lpstr>PRIMJER SCENARIJA</vt:lpstr>
      <vt:lpstr>DIJAGRAM KLASA</vt:lpstr>
      <vt:lpstr>DIJAGRAM KLASE - MVVM</vt:lpstr>
      <vt:lpstr>IGRICA</vt:lpstr>
      <vt:lpstr>IGRICA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Ajsa</cp:lastModifiedBy>
  <cp:revision>18</cp:revision>
  <dcterms:created xsi:type="dcterms:W3CDTF">2016-05-16T10:35:18Z</dcterms:created>
  <dcterms:modified xsi:type="dcterms:W3CDTF">2016-05-17T07:39:34Z</dcterms:modified>
</cp:coreProperties>
</file>